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</p:sldMasterIdLst>
  <p:sldIdLst>
    <p:sldId id="259" r:id="rId2"/>
    <p:sldId id="256" r:id="rId3"/>
    <p:sldId id="258" r:id="rId4"/>
    <p:sldId id="263" r:id="rId5"/>
    <p:sldId id="266" r:id="rId6"/>
    <p:sldId id="262" r:id="rId7"/>
    <p:sldId id="265" r:id="rId8"/>
    <p:sldId id="264" r:id="rId9"/>
    <p:sldId id="257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5D"/>
    <a:srgbClr val="FF2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9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2170-367B-495F-8D50-D3BDA3918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27E73-FAE5-4AEF-8573-F33030C5B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CE9B7-4BA1-4065-943B-844E24676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93240-445B-4FA3-AA8B-E17F4881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1EFC4-77EB-48DD-B3F5-12929015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67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51BA-5E82-4074-BB47-F1735EDF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510B3-7943-4B39-ACA1-E473E6129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F177-B16C-4359-BA3A-876EAD50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8B8D6-87E4-4F88-9CCE-06742DE9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05653-0CDC-4DEF-A773-D12A890C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7B6BF-F4D2-46EF-9B47-29366528C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915C3-4561-4C4F-A55F-02EC1706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59E8C-92C5-485C-8AD4-A6B8608E0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A9216-F88B-4B83-934E-DBB219B0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3753B-D28B-43E6-897A-2298AF29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B586-33C4-409A-897C-98D7AB94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C860-E1E2-4458-8B88-06A359F0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1E7AB-15BF-4E31-9F4D-4B354E78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EF1D2-E039-4F38-A52F-947BAEA6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EBDE0-7F0F-4A05-ABA1-C18FE62F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422D-88B0-42F5-8FA4-7487DA41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52718-1ED4-4EC3-B186-7B5FD1F53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F0037-A714-4BA6-B4B2-975804A5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71DAC-535B-4003-8A3D-5EF7308E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7873-0322-4BF0-99E3-57A733BA7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8835-54B1-4749-A7A2-9AD581C3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58D1-2364-4ECC-B7B6-3AE015C8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C6D9C-C268-436E-920A-EC6836CCA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902B6-8B71-4F08-A1FF-62FB15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CE7F0-F179-478D-A06C-9FCA3ED0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5353E-3889-43FA-A6A5-106FB884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4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FA3C-1D2D-409A-9743-F13C5A07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7F9CA-E229-4A2D-BA91-39A5BFCBC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04077-7837-42DF-8AC4-C5C1B5116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D71FE-09B0-40DC-BE5A-C9F470486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9B55FD-D5A1-46FB-A441-1EFA5FA56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68E93-C05A-45AD-84DA-9E14A76B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A84DC-4264-4850-83C2-CACD0D67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B7E726-D912-4245-A8B7-5A2CCA10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9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C39D-B715-4F88-85AC-32A75FA0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A4911-F2B7-4952-A080-4ED59E70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33AF8-E148-4691-9213-5BE2C02D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75299-DDDF-48A1-BAAD-83361C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95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F6EBC-1AEB-4447-90AA-38EF66BE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7B286-7DC3-4863-8AF3-09BFA48FC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7591-9EB2-4613-9AA5-A8E6F956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67A4-6F58-47A3-898F-AC31DCB2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D5A-CDB4-475C-AC9B-FED1C8BAB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442B9-AB9F-4009-BC75-05DCEA6CF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809CC-F87C-4510-B1DA-E8CF190F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1478-E8D5-4F95-B5BC-005260D3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34140-EE43-415D-99F8-78D0BFD5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0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CCB8-E68D-4311-BDAB-F494A2AC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F67F5-1F23-4E96-AD7B-963310E9F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643C3-FBD3-41D7-BB9C-6466E88D5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0A09A-C8D7-4F11-B0ED-22A69442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8A7E6-5B02-4FD4-B2DB-2B38DF1B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1E7C9-6B46-4A7B-B178-34D125A3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7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6A457-EE4C-460C-9202-70510B1F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523A6-AD16-477A-B5B4-E17491D24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A5639-3B4A-4D5C-A111-663AB41DD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D2C3-4DA9-424F-B5D1-5E316EC8033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CDB5-2ECB-49E8-83C3-A19C92C53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E1DB6-5663-49C5-BC5F-B735F2A81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85795-22BF-47E0-A063-5C72AC5ED3B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85" y="127577"/>
            <a:ext cx="766215" cy="769525"/>
          </a:xfrm>
          <a:prstGeom prst="rect">
            <a:avLst/>
          </a:prstGeom>
          <a:blipFill>
            <a:blip r:embed="rId15">
              <a:alphaModFix amt="4000"/>
            </a:blip>
            <a:tile tx="0" ty="0" sx="100000" sy="100000" flip="none" algn="tl"/>
          </a:blipFill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A587D0-0B16-4D81-B74D-C4EE7B447D1A}"/>
              </a:ext>
            </a:extLst>
          </p:cNvPr>
          <p:cNvCxnSpPr>
            <a:cxnSpLocks/>
          </p:cNvCxnSpPr>
          <p:nvPr userDrawn="1"/>
        </p:nvCxnSpPr>
        <p:spPr>
          <a:xfrm>
            <a:off x="8760892" y="897102"/>
            <a:ext cx="0" cy="5641811"/>
          </a:xfrm>
          <a:prstGeom prst="line">
            <a:avLst/>
          </a:prstGeom>
          <a:ln w="12700">
            <a:solidFill>
              <a:srgbClr val="FF5A5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42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CA421A-B0E2-47CA-9428-35012154F71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5080" y="1470315"/>
            <a:ext cx="7533839" cy="502255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553DBF5-28F7-4D78-A9ED-D43337F3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70BF-71DB-424C-8D5C-37AD71BB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404" y="1045620"/>
            <a:ext cx="3020241" cy="645068"/>
          </a:xfrm>
        </p:spPr>
        <p:txBody>
          <a:bodyPr/>
          <a:lstStyle/>
          <a:p>
            <a:r>
              <a:rPr lang="en-US" dirty="0">
                <a:solidFill>
                  <a:srgbClr val="FF5A5D"/>
                </a:solidFill>
              </a:rPr>
              <a:t>Subway Stations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75DA41-B0F8-47FE-A7DF-CF72AD03BF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7" y="1690688"/>
            <a:ext cx="4428582" cy="4919117"/>
          </a:xfrm>
        </p:spPr>
      </p:pic>
    </p:spTree>
    <p:extLst>
      <p:ext uri="{BB962C8B-B14F-4D97-AF65-F5344CB8AC3E}">
        <p14:creationId xmlns:p14="http://schemas.microsoft.com/office/powerpoint/2010/main" val="842729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A11D-5911-4347-B779-157CD06C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5A5D"/>
                </a:solidFill>
              </a:rPr>
              <a:t>Two sample T-test: the mean income of Manhattan and Brooklyn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324D2-A2E5-4248-932F-B3CB4151E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55CDD-500E-4546-A3AB-C7687195BB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5EEB6-F31B-44E6-A068-36D885AB3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638E9-61CB-43E3-A05E-03B9BAB1D7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4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96254C-5C0A-41AC-824D-E34CAEF939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85226" y="551538"/>
            <a:ext cx="8120542" cy="6100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0A6FE-0376-489D-BE7E-A35C9A2BF8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BDDD1-C6DC-4108-AAA3-41BC8C906B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5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39C55E9-78F1-41A6-BE72-F8E18F50AA93}"/>
              </a:ext>
            </a:extLst>
          </p:cNvPr>
          <p:cNvSpPr txBox="1"/>
          <p:nvPr/>
        </p:nvSpPr>
        <p:spPr>
          <a:xfrm>
            <a:off x="2304066" y="246945"/>
            <a:ext cx="412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5A5D"/>
                </a:solidFill>
              </a:rPr>
              <a:t>Number of Reviews by Borough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5F35CE-43CE-42EF-9488-1D1BD285A48E}"/>
              </a:ext>
            </a:extLst>
          </p:cNvPr>
          <p:cNvGrpSpPr/>
          <p:nvPr/>
        </p:nvGrpSpPr>
        <p:grpSpPr>
          <a:xfrm>
            <a:off x="6211541" y="815740"/>
            <a:ext cx="2211831" cy="2835676"/>
            <a:chOff x="324034" y="899810"/>
            <a:chExt cx="2211831" cy="2835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1655E6-3469-4254-9C6A-4E675D1BC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5" t="11918" r="7684"/>
            <a:stretch/>
          </p:blipFill>
          <p:spPr>
            <a:xfrm>
              <a:off x="324034" y="899810"/>
              <a:ext cx="2211831" cy="28356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C0CCB-2F87-4B95-A666-C2D6941AB337}"/>
                </a:ext>
              </a:extLst>
            </p:cNvPr>
            <p:cNvSpPr txBox="1"/>
            <p:nvPr/>
          </p:nvSpPr>
          <p:spPr>
            <a:xfrm>
              <a:off x="1518515" y="3427709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Manhattan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2D7E83-605C-4EE8-A117-4EF1D484DACA}"/>
              </a:ext>
            </a:extLst>
          </p:cNvPr>
          <p:cNvGrpSpPr/>
          <p:nvPr/>
        </p:nvGrpSpPr>
        <p:grpSpPr>
          <a:xfrm>
            <a:off x="324034" y="874777"/>
            <a:ext cx="2286521" cy="2754114"/>
            <a:chOff x="6212459" y="981372"/>
            <a:chExt cx="2286521" cy="27541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22A1F2-40CA-4125-A9FF-68BA4F875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0" r="6625"/>
            <a:stretch/>
          </p:blipFill>
          <p:spPr>
            <a:xfrm>
              <a:off x="6212459" y="981372"/>
              <a:ext cx="2286521" cy="27541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A28497-F178-41CC-8448-9ED1BF7C37CF}"/>
                </a:ext>
              </a:extLst>
            </p:cNvPr>
            <p:cNvSpPr txBox="1"/>
            <p:nvPr/>
          </p:nvSpPr>
          <p:spPr>
            <a:xfrm>
              <a:off x="7665377" y="3362269"/>
              <a:ext cx="830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Brooklyn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206CC4-1BF6-4C23-86B0-5AA795327876}"/>
              </a:ext>
            </a:extLst>
          </p:cNvPr>
          <p:cNvGrpSpPr/>
          <p:nvPr/>
        </p:nvGrpSpPr>
        <p:grpSpPr>
          <a:xfrm>
            <a:off x="324034" y="3804598"/>
            <a:ext cx="2191870" cy="2442030"/>
            <a:chOff x="324034" y="3804598"/>
            <a:chExt cx="2191870" cy="24420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450EE-E26A-4E20-B544-40BB535A2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4" t="13944" r="4853" b="4055"/>
            <a:stretch/>
          </p:blipFill>
          <p:spPr>
            <a:xfrm>
              <a:off x="324034" y="3804598"/>
              <a:ext cx="2191870" cy="244203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9E258-BD0F-4BCC-AB36-E66B3F37C480}"/>
                </a:ext>
              </a:extLst>
            </p:cNvPr>
            <p:cNvSpPr txBox="1"/>
            <p:nvPr/>
          </p:nvSpPr>
          <p:spPr>
            <a:xfrm>
              <a:off x="1718187" y="580430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Queens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105F94-7774-45E8-80BB-DE5FD5DD817C}"/>
              </a:ext>
            </a:extLst>
          </p:cNvPr>
          <p:cNvGrpSpPr/>
          <p:nvPr/>
        </p:nvGrpSpPr>
        <p:grpSpPr>
          <a:xfrm>
            <a:off x="2954060" y="4053682"/>
            <a:ext cx="2820242" cy="2192945"/>
            <a:chOff x="2954060" y="4053682"/>
            <a:chExt cx="2820242" cy="21929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BAE721-055C-42DD-9E94-FD5F33D22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060" y="4053682"/>
              <a:ext cx="2820242" cy="219294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4152D8-5049-41A3-8F2B-3D8AB1FE0492}"/>
                </a:ext>
              </a:extLst>
            </p:cNvPr>
            <p:cNvSpPr txBox="1"/>
            <p:nvPr/>
          </p:nvSpPr>
          <p:spPr>
            <a:xfrm>
              <a:off x="4853601" y="5804300"/>
              <a:ext cx="920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the Bronx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0C0125-A28F-4AD4-B266-31A48803A1DF}"/>
              </a:ext>
            </a:extLst>
          </p:cNvPr>
          <p:cNvGrpSpPr/>
          <p:nvPr/>
        </p:nvGrpSpPr>
        <p:grpSpPr>
          <a:xfrm>
            <a:off x="6212459" y="3804596"/>
            <a:ext cx="2283915" cy="2442031"/>
            <a:chOff x="6212459" y="3804596"/>
            <a:chExt cx="2283915" cy="24420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E8A53A-F5BA-415D-B395-C2FD8070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2459" y="3804596"/>
              <a:ext cx="2283915" cy="24420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B44D9E-28EE-4FA6-9F18-52849F537699}"/>
                </a:ext>
              </a:extLst>
            </p:cNvPr>
            <p:cNvSpPr txBox="1"/>
            <p:nvPr/>
          </p:nvSpPr>
          <p:spPr>
            <a:xfrm>
              <a:off x="7370104" y="5804300"/>
              <a:ext cx="1126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Staten Island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C507DF-C39B-441E-A77B-A8EC55C80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1645" y="384821"/>
            <a:ext cx="3872859" cy="38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1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ECB139-36F3-4624-8065-69993DED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76FE0C-FC6C-4BAB-BCCA-D9E0B0D6B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Top number of reviews</a:t>
            </a:r>
          </a:p>
          <a:p>
            <a:r>
              <a:rPr lang="en-US" dirty="0"/>
              <a:t>21,661 total reviews</a:t>
            </a:r>
          </a:p>
          <a:p>
            <a:r>
              <a:rPr lang="en-US" dirty="0"/>
              <a:t>20.99 mean number of reviews</a:t>
            </a:r>
          </a:p>
          <a:p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40906B6-6762-4FDA-86DA-DD75B0103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442" y="1312920"/>
            <a:ext cx="5784496" cy="501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D39C-1924-4A0E-839F-EC0E36B5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Brooklyn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523AD-B551-4F8F-A0EC-865EE093D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20,104 total reviews</a:t>
            </a:r>
          </a:p>
          <a:p>
            <a:r>
              <a:rPr lang="en-US" dirty="0"/>
              <a:t>24.20 mean number of reviews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271068-5AAE-4E01-9212-7F9D9F20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356" y="761514"/>
            <a:ext cx="5020246" cy="58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07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2156F93-16D8-48B9-997D-147830FF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Queens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6BA7B60-3116-4EDB-9085-746DF21D9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6443" y="272262"/>
            <a:ext cx="4707716" cy="6586928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6F26D1-5C98-4953-92E7-525D5F87F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5666 total reviews</a:t>
            </a:r>
          </a:p>
          <a:p>
            <a:r>
              <a:rPr lang="en-US" dirty="0"/>
              <a:t>27.70 mean number of reviews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0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68CB-65E1-45DB-B6D3-D276B467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Bronx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E756D-2AC1-41D6-945B-062C28A20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687" y="361355"/>
            <a:ext cx="5219594" cy="60941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6C8E3-4593-4AD8-8EA7-9ACA9CC03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1091 total reviews</a:t>
            </a:r>
          </a:p>
          <a:p>
            <a:r>
              <a:rPr lang="en-US" dirty="0"/>
              <a:t>26.00 mean number of reviews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3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E8CB3D-BC66-4E73-B222-5D7DD597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Staten Island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154C59-F19F-4DC2-8D44-ADE77D70C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167" y="363482"/>
            <a:ext cx="5297135" cy="603731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9593A7-30F0-4638-8319-37C6ED6D6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Least number of reviewed properties. </a:t>
            </a:r>
          </a:p>
          <a:p>
            <a:r>
              <a:rPr lang="en-US" dirty="0"/>
              <a:t>373 total reviews</a:t>
            </a:r>
          </a:p>
          <a:p>
            <a:r>
              <a:rPr lang="en-US" dirty="0"/>
              <a:t>30.94 mean number of reviews</a:t>
            </a:r>
          </a:p>
        </p:txBody>
      </p:sp>
    </p:spTree>
    <p:extLst>
      <p:ext uri="{BB962C8B-B14F-4D97-AF65-F5344CB8AC3E}">
        <p14:creationId xmlns:p14="http://schemas.microsoft.com/office/powerpoint/2010/main" val="107209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F69C-2E13-4B39-AF24-0BB8981A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67" y="533304"/>
            <a:ext cx="2752113" cy="799926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5A5D"/>
                </a:solidFill>
              </a:rPr>
              <a:t>Prices by Borough</a:t>
            </a:r>
            <a:endParaRPr lang="en-US" sz="2600" b="1" dirty="0">
              <a:solidFill>
                <a:srgbClr val="FF5A5D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5F5FA-98CB-4D58-B6B4-C1F82BD66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64" y="1333230"/>
            <a:ext cx="5172449" cy="49947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CAEF5-BEF8-477C-A2E2-8B3C7AD9E277}"/>
              </a:ext>
            </a:extLst>
          </p:cNvPr>
          <p:cNvSpPr txBox="1"/>
          <p:nvPr/>
        </p:nvSpPr>
        <p:spPr>
          <a:xfrm>
            <a:off x="515287" y="1498693"/>
            <a:ext cx="275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"/>
            </a:pPr>
            <a:r>
              <a:rPr lang="en-US" dirty="0">
                <a:solidFill>
                  <a:srgbClr val="FF5A5D"/>
                </a:solidFill>
              </a:rPr>
              <a:t>Text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2B61D-EE21-4368-9192-7F0948323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4" y="1498693"/>
            <a:ext cx="2657846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00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</TotalTime>
  <Words>86</Words>
  <Application>Microsoft Office PowerPoint</Application>
  <PresentationFormat>On-screen Show (4:3)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Manhattan</vt:lpstr>
      <vt:lpstr>Brooklyn</vt:lpstr>
      <vt:lpstr>Queens</vt:lpstr>
      <vt:lpstr>Bronx</vt:lpstr>
      <vt:lpstr>Staten Island</vt:lpstr>
      <vt:lpstr>Prices by Borough</vt:lpstr>
      <vt:lpstr>Subway Stations</vt:lpstr>
      <vt:lpstr>Two sample T-test: the mean income of Manhattan and Brooklyn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Philippon</dc:creator>
  <cp:lastModifiedBy>Celena Blackwood</cp:lastModifiedBy>
  <cp:revision>7</cp:revision>
  <dcterms:created xsi:type="dcterms:W3CDTF">2021-10-25T16:38:22Z</dcterms:created>
  <dcterms:modified xsi:type="dcterms:W3CDTF">2021-10-27T02:11:32Z</dcterms:modified>
</cp:coreProperties>
</file>